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87C17D08-C563-411D-B1F7-CB1146B390CD}">
          <p14:sldIdLst>
            <p14:sldId id="257"/>
            <p14:sldId id="258"/>
            <p14:sldId id="259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70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23" d="100"/>
          <a:sy n="23" d="100"/>
        </p:scale>
        <p:origin x="2538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781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28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411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234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905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62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66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805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151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534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291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1B0D9-27CA-4AB4-BD5C-54F80EFF74C5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95124-8044-4BCD-8930-047CCFDCE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70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Фон для презентации народная кук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2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82980" y="617220"/>
            <a:ext cx="109956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муниципальное дошкольное образовательное учреждение  </a:t>
            </a:r>
          </a:p>
          <a:p>
            <a:pPr algn="ctr"/>
            <a:r>
              <a:rPr lang="ru-RU" dirty="0"/>
              <a:t> «Детский сад № 285 Красноармейского района Волгограда»</a:t>
            </a:r>
          </a:p>
          <a:p>
            <a:pPr algn="ctr"/>
            <a:r>
              <a:rPr lang="ru-RU" dirty="0"/>
              <a:t>(МОУ Детский сад № 285)</a:t>
            </a:r>
          </a:p>
          <a:p>
            <a:pPr algn="ctr"/>
            <a:r>
              <a:rPr lang="ru-RU" dirty="0"/>
              <a:t>400082, Россия,  Волгоград, ул. Российская, 3а</a:t>
            </a:r>
          </a:p>
          <a:p>
            <a:pPr algn="ctr"/>
            <a:r>
              <a:rPr lang="ru-RU" dirty="0"/>
              <a:t>Тел.62-04-52 (факс), 62-04-50, E-</a:t>
            </a:r>
            <a:r>
              <a:rPr lang="ru-RU" dirty="0" err="1"/>
              <a:t>mail</a:t>
            </a:r>
            <a:r>
              <a:rPr lang="ru-RU" dirty="0"/>
              <a:t>: dou285@volgadm</a:t>
            </a:r>
            <a:r>
              <a:rPr lang="en-US" dirty="0" err="1"/>
              <a:t>i</a:t>
            </a:r>
            <a:r>
              <a:rPr lang="ru-RU" dirty="0"/>
              <a:t>n.ru</a:t>
            </a:r>
          </a:p>
          <a:p>
            <a:pPr algn="ctr"/>
            <a:r>
              <a:rPr lang="ru-RU" dirty="0"/>
              <a:t>ОГРН 1033401198698, ИНН 3448019271, КПП 344801001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564" y="2329934"/>
            <a:ext cx="10607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КУКЛА – ОБЕРЕГ СВОИМИ РУКАМИ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60720" y="4411980"/>
            <a:ext cx="5829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воспитатель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детский сад № 285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Шишкина Светлана Владимировна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28" name="Picture 16" descr="https://sun9-8.userapi.com/impg/c857124/v857124100/88a70/OoOMr00NvqE.jpg?size=604x427&amp;quality=96&amp;sign=e47d0283ff3183ae944539432253df4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68" y="2948612"/>
            <a:ext cx="5254552" cy="34971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62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ерегини – обережные куклы, считаются помощницами хозяек до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"/>
            <a:ext cx="12192000" cy="690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78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езентация занятия по изготовлению традиционной русской куклы &quot;Берегиня&quot; (5-6 класс, кружок доп. образования или урок технологии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604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Материалы, необходимые для создания кук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02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Берется ткань плотная и белая (например, вафельное полотенце подойдет) и скручивается в столбик высотой см 25-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990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Голову от туловища отделить ниткой, перевязать в районе ше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712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Затем привязывается ткань для юбки, можно 2 слоя разных расцвет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579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В качестве украшений можно сделать бусы из бисера, пояс из атласных ленточе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043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Вот такие красавицы получаютс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973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Их можно дарить на входины/новоселье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510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fs.znanio.ru/d5af0e/91/96/ceacb310b43c5032806f5683e6cef80b9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978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он для презентации народная кук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708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01636" y="1662545"/>
            <a:ext cx="75230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</a:p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</a:p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ВНИМАНИЕ !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Фон для презентации народная кукл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3" t="46864" r="30211" b="10715"/>
          <a:stretch/>
        </p:blipFill>
        <p:spPr bwMode="auto">
          <a:xfrm>
            <a:off x="331125" y="1953491"/>
            <a:ext cx="3492730" cy="41268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1485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Источники http://akak.ru/steps/pictures/000/063/966_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9863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71</Words>
  <Application>Microsoft Office PowerPoint</Application>
  <PresentationFormat>Широкоэкранный</PresentationFormat>
  <Paragraphs>14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</dc:creator>
  <cp:lastModifiedBy>Роман</cp:lastModifiedBy>
  <cp:revision>5</cp:revision>
  <dcterms:created xsi:type="dcterms:W3CDTF">2024-02-11T11:45:13Z</dcterms:created>
  <dcterms:modified xsi:type="dcterms:W3CDTF">2024-02-11T12:27:27Z</dcterms:modified>
</cp:coreProperties>
</file>